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07A4A3-782D-4208-87F2-3AB81B59BD21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A4A3-782D-4208-87F2-3AB81B59BD21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A4A3-782D-4208-87F2-3AB81B59BD21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A4A3-782D-4208-87F2-3AB81B59BD21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A4A3-782D-4208-87F2-3AB81B59BD21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A4A3-782D-4208-87F2-3AB81B59BD21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A4A3-782D-4208-87F2-3AB81B59BD21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A4A3-782D-4208-87F2-3AB81B59BD21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A4A3-782D-4208-87F2-3AB81B59BD21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207A4A3-782D-4208-87F2-3AB81B59BD21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07A4A3-782D-4208-87F2-3AB81B59BD21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07A4A3-782D-4208-87F2-3AB81B59BD21}" type="datetimeFigureOut">
              <a:rPr lang="de-DE" smtClean="0"/>
              <a:t>17.03.2020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92080" y="6093296"/>
            <a:ext cx="3488432" cy="409600"/>
          </a:xfrm>
        </p:spPr>
        <p:txBody>
          <a:bodyPr>
            <a:normAutofit fontScale="55000" lnSpcReduction="20000"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R. Schwarz, </a:t>
            </a:r>
            <a:r>
              <a:rPr lang="de-DE" b="1" dirty="0" err="1">
                <a:solidFill>
                  <a:schemeClr val="bg1"/>
                </a:solidFill>
              </a:rPr>
              <a:t>StD</a:t>
            </a:r>
            <a:r>
              <a:rPr lang="de-DE" b="1" dirty="0">
                <a:solidFill>
                  <a:schemeClr val="bg1"/>
                </a:solidFill>
              </a:rPr>
              <a:t>, </a:t>
            </a:r>
            <a:r>
              <a:rPr lang="de-DE" b="1" dirty="0" err="1">
                <a:solidFill>
                  <a:schemeClr val="bg1"/>
                </a:solidFill>
              </a:rPr>
              <a:t>RoKo</a:t>
            </a:r>
            <a:r>
              <a:rPr lang="de-DE" b="1" dirty="0">
                <a:solidFill>
                  <a:schemeClr val="bg1"/>
                </a:solidFill>
              </a:rPr>
              <a:t> Deggendorf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FD3D8AA-D0F6-4F3D-B37C-4FC961929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886" y="1890144"/>
            <a:ext cx="4848225" cy="1476375"/>
          </a:xfrm>
          <a:prstGeom prst="rect">
            <a:avLst/>
          </a:prstGeom>
        </p:spPr>
      </p:pic>
      <p:sp>
        <p:nvSpPr>
          <p:cNvPr id="11" name="Titel 10">
            <a:extLst>
              <a:ext uri="{FF2B5EF4-FFF2-40B4-BE49-F238E27FC236}">
                <a16:creationId xmlns:a16="http://schemas.microsoft.com/office/drawing/2014/main" id="{B58916AC-0D7E-4E5E-A62F-4446196F6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260648"/>
            <a:ext cx="7772400" cy="1829761"/>
          </a:xfrm>
        </p:spPr>
        <p:txBody>
          <a:bodyPr anchor="t" anchorCtr="0"/>
          <a:lstStyle/>
          <a:p>
            <a:pPr algn="ctr"/>
            <a:r>
              <a:rPr lang="de-DE" dirty="0"/>
              <a:t>Kernreaktionen I </a:t>
            </a:r>
            <a:br>
              <a:rPr lang="de-DE" dirty="0"/>
            </a:br>
            <a:r>
              <a:rPr lang="de-DE" dirty="0"/>
              <a:t>Schritt für Schritt</a:t>
            </a:r>
          </a:p>
        </p:txBody>
      </p:sp>
    </p:spTree>
    <p:extLst>
      <p:ext uri="{BB962C8B-B14F-4D97-AF65-F5344CB8AC3E}">
        <p14:creationId xmlns:p14="http://schemas.microsoft.com/office/powerpoint/2010/main" val="109933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92080" y="6093296"/>
            <a:ext cx="3488432" cy="409600"/>
          </a:xfrm>
        </p:spPr>
        <p:txBody>
          <a:bodyPr>
            <a:normAutofit fontScale="55000" lnSpcReduction="20000"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R. Schwarz, </a:t>
            </a:r>
            <a:r>
              <a:rPr lang="de-DE" b="1" dirty="0" err="1">
                <a:solidFill>
                  <a:schemeClr val="bg1"/>
                </a:solidFill>
              </a:rPr>
              <a:t>StD</a:t>
            </a:r>
            <a:r>
              <a:rPr lang="de-DE" b="1" dirty="0">
                <a:solidFill>
                  <a:schemeClr val="bg1"/>
                </a:solidFill>
              </a:rPr>
              <a:t>, </a:t>
            </a:r>
            <a:r>
              <a:rPr lang="de-DE" b="1" dirty="0" err="1">
                <a:solidFill>
                  <a:schemeClr val="bg1"/>
                </a:solidFill>
              </a:rPr>
              <a:t>RoKo</a:t>
            </a:r>
            <a:r>
              <a:rPr lang="de-DE" b="1" dirty="0">
                <a:solidFill>
                  <a:schemeClr val="bg1"/>
                </a:solidFill>
              </a:rPr>
              <a:t> Deggendorf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FD3D8AA-D0F6-4F3D-B37C-4FC961929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886" y="1890144"/>
            <a:ext cx="4848225" cy="1476375"/>
          </a:xfrm>
          <a:prstGeom prst="rect">
            <a:avLst/>
          </a:prstGeom>
        </p:spPr>
      </p:pic>
      <p:sp>
        <p:nvSpPr>
          <p:cNvPr id="11" name="Titel 10">
            <a:extLst>
              <a:ext uri="{FF2B5EF4-FFF2-40B4-BE49-F238E27FC236}">
                <a16:creationId xmlns:a16="http://schemas.microsoft.com/office/drawing/2014/main" id="{B58916AC-0D7E-4E5E-A62F-4446196F6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260648"/>
            <a:ext cx="7772400" cy="1829761"/>
          </a:xfrm>
        </p:spPr>
        <p:txBody>
          <a:bodyPr anchor="t" anchorCtr="0"/>
          <a:lstStyle/>
          <a:p>
            <a:pPr algn="ctr"/>
            <a:r>
              <a:rPr lang="de-DE" dirty="0"/>
              <a:t>Kernreaktionen I </a:t>
            </a:r>
            <a:br>
              <a:rPr lang="de-DE" dirty="0"/>
            </a:br>
            <a:r>
              <a:rPr lang="de-DE" dirty="0"/>
              <a:t>Schritt für Schritt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E2FEF25-F58A-4523-8041-D21AD45664E8}"/>
              </a:ext>
            </a:extLst>
          </p:cNvPr>
          <p:cNvSpPr txBox="1"/>
          <p:nvPr/>
        </p:nvSpPr>
        <p:spPr>
          <a:xfrm>
            <a:off x="685799" y="3645024"/>
            <a:ext cx="741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Aus der Ordnungszahl 90 das Element aus dem Periodensystem heraussuchen: Th - Thorium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484B49F-A557-46B7-AD62-12E61AE60933}"/>
              </a:ext>
            </a:extLst>
          </p:cNvPr>
          <p:cNvSpPr txBox="1"/>
          <p:nvPr/>
        </p:nvSpPr>
        <p:spPr>
          <a:xfrm>
            <a:off x="2699792" y="28149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Th</a:t>
            </a:r>
          </a:p>
        </p:txBody>
      </p:sp>
    </p:spTree>
    <p:extLst>
      <p:ext uri="{BB962C8B-B14F-4D97-AF65-F5344CB8AC3E}">
        <p14:creationId xmlns:p14="http://schemas.microsoft.com/office/powerpoint/2010/main" val="3612977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92080" y="6093296"/>
            <a:ext cx="3488432" cy="409600"/>
          </a:xfrm>
        </p:spPr>
        <p:txBody>
          <a:bodyPr>
            <a:normAutofit fontScale="55000" lnSpcReduction="20000"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R. Schwarz, </a:t>
            </a:r>
            <a:r>
              <a:rPr lang="de-DE" b="1" dirty="0" err="1">
                <a:solidFill>
                  <a:schemeClr val="bg1"/>
                </a:solidFill>
              </a:rPr>
              <a:t>StD</a:t>
            </a:r>
            <a:r>
              <a:rPr lang="de-DE" b="1" dirty="0">
                <a:solidFill>
                  <a:schemeClr val="bg1"/>
                </a:solidFill>
              </a:rPr>
              <a:t>, </a:t>
            </a:r>
            <a:r>
              <a:rPr lang="de-DE" b="1" dirty="0" err="1">
                <a:solidFill>
                  <a:schemeClr val="bg1"/>
                </a:solidFill>
              </a:rPr>
              <a:t>RoKo</a:t>
            </a:r>
            <a:r>
              <a:rPr lang="de-DE" b="1" dirty="0">
                <a:solidFill>
                  <a:schemeClr val="bg1"/>
                </a:solidFill>
              </a:rPr>
              <a:t> Deggendorf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FD3D8AA-D0F6-4F3D-B37C-4FC961929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886" y="1890144"/>
            <a:ext cx="4848225" cy="1476375"/>
          </a:xfrm>
          <a:prstGeom prst="rect">
            <a:avLst/>
          </a:prstGeom>
        </p:spPr>
      </p:pic>
      <p:sp>
        <p:nvSpPr>
          <p:cNvPr id="11" name="Titel 10">
            <a:extLst>
              <a:ext uri="{FF2B5EF4-FFF2-40B4-BE49-F238E27FC236}">
                <a16:creationId xmlns:a16="http://schemas.microsoft.com/office/drawing/2014/main" id="{B58916AC-0D7E-4E5E-A62F-4446196F6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260648"/>
            <a:ext cx="7772400" cy="1829761"/>
          </a:xfrm>
        </p:spPr>
        <p:txBody>
          <a:bodyPr anchor="t" anchorCtr="0"/>
          <a:lstStyle/>
          <a:p>
            <a:pPr algn="ctr"/>
            <a:r>
              <a:rPr lang="de-DE" dirty="0"/>
              <a:t>Kernreaktionen I </a:t>
            </a:r>
            <a:br>
              <a:rPr lang="de-DE" dirty="0"/>
            </a:br>
            <a:r>
              <a:rPr lang="de-DE" dirty="0"/>
              <a:t>Schritt für Schritt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E2FEF25-F58A-4523-8041-D21AD45664E8}"/>
              </a:ext>
            </a:extLst>
          </p:cNvPr>
          <p:cNvSpPr txBox="1"/>
          <p:nvPr/>
        </p:nvSpPr>
        <p:spPr>
          <a:xfrm>
            <a:off x="685799" y="3645024"/>
            <a:ext cx="7414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Werte für das Alpha-Teilchen einsetzen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484B49F-A557-46B7-AD62-12E61AE60933}"/>
              </a:ext>
            </a:extLst>
          </p:cNvPr>
          <p:cNvSpPr txBox="1"/>
          <p:nvPr/>
        </p:nvSpPr>
        <p:spPr>
          <a:xfrm>
            <a:off x="2699792" y="28149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Th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ED450AA-8AD7-4FDB-8E22-734A299E8CAD}"/>
              </a:ext>
            </a:extLst>
          </p:cNvPr>
          <p:cNvSpPr txBox="1"/>
          <p:nvPr/>
        </p:nvSpPr>
        <p:spPr>
          <a:xfrm>
            <a:off x="5440853" y="300719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C8D4E99-647F-4FC7-8165-1C83BA33A4ED}"/>
              </a:ext>
            </a:extLst>
          </p:cNvPr>
          <p:cNvSpPr txBox="1"/>
          <p:nvPr/>
        </p:nvSpPr>
        <p:spPr>
          <a:xfrm>
            <a:off x="5436098" y="257588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0D89855-E585-47DF-8E41-7A07C7CF8582}"/>
              </a:ext>
            </a:extLst>
          </p:cNvPr>
          <p:cNvSpPr txBox="1"/>
          <p:nvPr/>
        </p:nvSpPr>
        <p:spPr>
          <a:xfrm>
            <a:off x="6318104" y="2625182"/>
            <a:ext cx="55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2+</a:t>
            </a:r>
          </a:p>
        </p:txBody>
      </p:sp>
    </p:spTree>
    <p:extLst>
      <p:ext uri="{BB962C8B-B14F-4D97-AF65-F5344CB8AC3E}">
        <p14:creationId xmlns:p14="http://schemas.microsoft.com/office/powerpoint/2010/main" val="86936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92080" y="6093296"/>
            <a:ext cx="3488432" cy="409600"/>
          </a:xfrm>
        </p:spPr>
        <p:txBody>
          <a:bodyPr>
            <a:normAutofit fontScale="55000" lnSpcReduction="20000"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R. Schwarz, </a:t>
            </a:r>
            <a:r>
              <a:rPr lang="de-DE" b="1" dirty="0" err="1">
                <a:solidFill>
                  <a:schemeClr val="bg1"/>
                </a:solidFill>
              </a:rPr>
              <a:t>StD</a:t>
            </a:r>
            <a:r>
              <a:rPr lang="de-DE" b="1" dirty="0">
                <a:solidFill>
                  <a:schemeClr val="bg1"/>
                </a:solidFill>
              </a:rPr>
              <a:t>, </a:t>
            </a:r>
            <a:r>
              <a:rPr lang="de-DE" b="1" dirty="0" err="1">
                <a:solidFill>
                  <a:schemeClr val="bg1"/>
                </a:solidFill>
              </a:rPr>
              <a:t>RoKo</a:t>
            </a:r>
            <a:r>
              <a:rPr lang="de-DE" b="1" dirty="0">
                <a:solidFill>
                  <a:schemeClr val="bg1"/>
                </a:solidFill>
              </a:rPr>
              <a:t> Deggendorf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FD3D8AA-D0F6-4F3D-B37C-4FC961929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886" y="1890144"/>
            <a:ext cx="4848225" cy="1476375"/>
          </a:xfrm>
          <a:prstGeom prst="rect">
            <a:avLst/>
          </a:prstGeom>
        </p:spPr>
      </p:pic>
      <p:sp>
        <p:nvSpPr>
          <p:cNvPr id="11" name="Titel 10">
            <a:extLst>
              <a:ext uri="{FF2B5EF4-FFF2-40B4-BE49-F238E27FC236}">
                <a16:creationId xmlns:a16="http://schemas.microsoft.com/office/drawing/2014/main" id="{B58916AC-0D7E-4E5E-A62F-4446196F6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260648"/>
            <a:ext cx="7772400" cy="1829761"/>
          </a:xfrm>
        </p:spPr>
        <p:txBody>
          <a:bodyPr anchor="t" anchorCtr="0"/>
          <a:lstStyle/>
          <a:p>
            <a:pPr algn="ctr"/>
            <a:r>
              <a:rPr lang="de-DE" dirty="0"/>
              <a:t>Kernreaktionen I </a:t>
            </a:r>
            <a:br>
              <a:rPr lang="de-DE" dirty="0"/>
            </a:br>
            <a:r>
              <a:rPr lang="de-DE" dirty="0"/>
              <a:t>Schritt für Schritt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E2FEF25-F58A-4523-8041-D21AD45664E8}"/>
              </a:ext>
            </a:extLst>
          </p:cNvPr>
          <p:cNvSpPr txBox="1"/>
          <p:nvPr/>
        </p:nvSpPr>
        <p:spPr>
          <a:xfrm>
            <a:off x="685799" y="3645024"/>
            <a:ext cx="741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fehlende Ordnungszahl ermitteln und das Element bestimmen:  Ra - Radium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484B49F-A557-46B7-AD62-12E61AE60933}"/>
              </a:ext>
            </a:extLst>
          </p:cNvPr>
          <p:cNvSpPr txBox="1"/>
          <p:nvPr/>
        </p:nvSpPr>
        <p:spPr>
          <a:xfrm>
            <a:off x="2699792" y="28149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Th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ED450AA-8AD7-4FDB-8E22-734A299E8CAD}"/>
              </a:ext>
            </a:extLst>
          </p:cNvPr>
          <p:cNvSpPr txBox="1"/>
          <p:nvPr/>
        </p:nvSpPr>
        <p:spPr>
          <a:xfrm>
            <a:off x="5440853" y="300719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C8D4E99-647F-4FC7-8165-1C83BA33A4ED}"/>
              </a:ext>
            </a:extLst>
          </p:cNvPr>
          <p:cNvSpPr txBox="1"/>
          <p:nvPr/>
        </p:nvSpPr>
        <p:spPr>
          <a:xfrm>
            <a:off x="5436098" y="257588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0D89855-E585-47DF-8E41-7A07C7CF8582}"/>
              </a:ext>
            </a:extLst>
          </p:cNvPr>
          <p:cNvSpPr txBox="1"/>
          <p:nvPr/>
        </p:nvSpPr>
        <p:spPr>
          <a:xfrm>
            <a:off x="6318104" y="2625182"/>
            <a:ext cx="55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2+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CEA4835-A233-4A6F-AC7E-0081F4997AFD}"/>
              </a:ext>
            </a:extLst>
          </p:cNvPr>
          <p:cNvSpPr txBox="1"/>
          <p:nvPr/>
        </p:nvSpPr>
        <p:spPr>
          <a:xfrm>
            <a:off x="3451120" y="302831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88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8128394-9A94-42F3-BFC4-72E9C80DF316}"/>
              </a:ext>
            </a:extLst>
          </p:cNvPr>
          <p:cNvSpPr txBox="1"/>
          <p:nvPr/>
        </p:nvSpPr>
        <p:spPr>
          <a:xfrm>
            <a:off x="3885595" y="280671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Ra</a:t>
            </a:r>
          </a:p>
        </p:txBody>
      </p:sp>
    </p:spTree>
    <p:extLst>
      <p:ext uri="{BB962C8B-B14F-4D97-AF65-F5344CB8AC3E}">
        <p14:creationId xmlns:p14="http://schemas.microsoft.com/office/powerpoint/2010/main" val="318508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92080" y="6093296"/>
            <a:ext cx="3488432" cy="409600"/>
          </a:xfrm>
        </p:spPr>
        <p:txBody>
          <a:bodyPr>
            <a:normAutofit fontScale="55000" lnSpcReduction="20000"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R. Schwarz, </a:t>
            </a:r>
            <a:r>
              <a:rPr lang="de-DE" b="1" dirty="0" err="1">
                <a:solidFill>
                  <a:schemeClr val="bg1"/>
                </a:solidFill>
              </a:rPr>
              <a:t>StD</a:t>
            </a:r>
            <a:r>
              <a:rPr lang="de-DE" b="1" dirty="0">
                <a:solidFill>
                  <a:schemeClr val="bg1"/>
                </a:solidFill>
              </a:rPr>
              <a:t>, </a:t>
            </a:r>
            <a:r>
              <a:rPr lang="de-DE" b="1" dirty="0" err="1">
                <a:solidFill>
                  <a:schemeClr val="bg1"/>
                </a:solidFill>
              </a:rPr>
              <a:t>RoKo</a:t>
            </a:r>
            <a:r>
              <a:rPr lang="de-DE" b="1" dirty="0">
                <a:solidFill>
                  <a:schemeClr val="bg1"/>
                </a:solidFill>
              </a:rPr>
              <a:t> Deggendorf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FD3D8AA-D0F6-4F3D-B37C-4FC961929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886" y="1890144"/>
            <a:ext cx="4848225" cy="1476375"/>
          </a:xfrm>
          <a:prstGeom prst="rect">
            <a:avLst/>
          </a:prstGeom>
        </p:spPr>
      </p:pic>
      <p:sp>
        <p:nvSpPr>
          <p:cNvPr id="11" name="Titel 10">
            <a:extLst>
              <a:ext uri="{FF2B5EF4-FFF2-40B4-BE49-F238E27FC236}">
                <a16:creationId xmlns:a16="http://schemas.microsoft.com/office/drawing/2014/main" id="{B58916AC-0D7E-4E5E-A62F-4446196F6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260648"/>
            <a:ext cx="7772400" cy="1829761"/>
          </a:xfrm>
        </p:spPr>
        <p:txBody>
          <a:bodyPr anchor="t" anchorCtr="0"/>
          <a:lstStyle/>
          <a:p>
            <a:pPr algn="ctr"/>
            <a:r>
              <a:rPr lang="de-DE" dirty="0"/>
              <a:t>Kernreaktionen I </a:t>
            </a:r>
            <a:br>
              <a:rPr lang="de-DE" dirty="0"/>
            </a:br>
            <a:r>
              <a:rPr lang="de-DE" dirty="0"/>
              <a:t>Schritt für Schritt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E2FEF25-F58A-4523-8041-D21AD45664E8}"/>
              </a:ext>
            </a:extLst>
          </p:cNvPr>
          <p:cNvSpPr txBox="1"/>
          <p:nvPr/>
        </p:nvSpPr>
        <p:spPr>
          <a:xfrm>
            <a:off x="685799" y="3645024"/>
            <a:ext cx="7414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fehlende Nukleonenzahl ermitteln: 228 + 4 = 232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484B49F-A557-46B7-AD62-12E61AE60933}"/>
              </a:ext>
            </a:extLst>
          </p:cNvPr>
          <p:cNvSpPr txBox="1"/>
          <p:nvPr/>
        </p:nvSpPr>
        <p:spPr>
          <a:xfrm>
            <a:off x="2699792" y="28149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Th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ED450AA-8AD7-4FDB-8E22-734A299E8CAD}"/>
              </a:ext>
            </a:extLst>
          </p:cNvPr>
          <p:cNvSpPr txBox="1"/>
          <p:nvPr/>
        </p:nvSpPr>
        <p:spPr>
          <a:xfrm>
            <a:off x="5440853" y="300719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C8D4E99-647F-4FC7-8165-1C83BA33A4ED}"/>
              </a:ext>
            </a:extLst>
          </p:cNvPr>
          <p:cNvSpPr txBox="1"/>
          <p:nvPr/>
        </p:nvSpPr>
        <p:spPr>
          <a:xfrm>
            <a:off x="5436098" y="257588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0D89855-E585-47DF-8E41-7A07C7CF8582}"/>
              </a:ext>
            </a:extLst>
          </p:cNvPr>
          <p:cNvSpPr txBox="1"/>
          <p:nvPr/>
        </p:nvSpPr>
        <p:spPr>
          <a:xfrm>
            <a:off x="6318104" y="2625182"/>
            <a:ext cx="55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2+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CEA4835-A233-4A6F-AC7E-0081F4997AFD}"/>
              </a:ext>
            </a:extLst>
          </p:cNvPr>
          <p:cNvSpPr txBox="1"/>
          <p:nvPr/>
        </p:nvSpPr>
        <p:spPr>
          <a:xfrm>
            <a:off x="3451120" y="302831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88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8128394-9A94-42F3-BFC4-72E9C80DF316}"/>
              </a:ext>
            </a:extLst>
          </p:cNvPr>
          <p:cNvSpPr txBox="1"/>
          <p:nvPr/>
        </p:nvSpPr>
        <p:spPr>
          <a:xfrm>
            <a:off x="3885595" y="280671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Ra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108A503-3F01-4042-83AE-2D0E104F0A77}"/>
              </a:ext>
            </a:extLst>
          </p:cNvPr>
          <p:cNvSpPr txBox="1"/>
          <p:nvPr/>
        </p:nvSpPr>
        <p:spPr>
          <a:xfrm>
            <a:off x="2124286" y="2578244"/>
            <a:ext cx="716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232</a:t>
            </a:r>
          </a:p>
        </p:txBody>
      </p:sp>
    </p:spTree>
    <p:extLst>
      <p:ext uri="{BB962C8B-B14F-4D97-AF65-F5344CB8AC3E}">
        <p14:creationId xmlns:p14="http://schemas.microsoft.com/office/powerpoint/2010/main" val="2524864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92080" y="6093296"/>
            <a:ext cx="3488432" cy="409600"/>
          </a:xfrm>
        </p:spPr>
        <p:txBody>
          <a:bodyPr>
            <a:normAutofit fontScale="55000" lnSpcReduction="20000"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R. Schwarz, </a:t>
            </a:r>
            <a:r>
              <a:rPr lang="de-DE" b="1" dirty="0" err="1">
                <a:solidFill>
                  <a:schemeClr val="bg1"/>
                </a:solidFill>
              </a:rPr>
              <a:t>StD</a:t>
            </a:r>
            <a:r>
              <a:rPr lang="de-DE" b="1" dirty="0">
                <a:solidFill>
                  <a:schemeClr val="bg1"/>
                </a:solidFill>
              </a:rPr>
              <a:t>, </a:t>
            </a:r>
            <a:r>
              <a:rPr lang="de-DE" b="1" dirty="0" err="1">
                <a:solidFill>
                  <a:schemeClr val="bg1"/>
                </a:solidFill>
              </a:rPr>
              <a:t>RoKo</a:t>
            </a:r>
            <a:r>
              <a:rPr lang="de-DE" b="1" dirty="0">
                <a:solidFill>
                  <a:schemeClr val="bg1"/>
                </a:solidFill>
              </a:rPr>
              <a:t> Deggendorf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FD3D8AA-D0F6-4F3D-B37C-4FC961929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886" y="1890144"/>
            <a:ext cx="4848225" cy="1476375"/>
          </a:xfrm>
          <a:prstGeom prst="rect">
            <a:avLst/>
          </a:prstGeom>
        </p:spPr>
      </p:pic>
      <p:sp>
        <p:nvSpPr>
          <p:cNvPr id="11" name="Titel 10">
            <a:extLst>
              <a:ext uri="{FF2B5EF4-FFF2-40B4-BE49-F238E27FC236}">
                <a16:creationId xmlns:a16="http://schemas.microsoft.com/office/drawing/2014/main" id="{B58916AC-0D7E-4E5E-A62F-4446196F6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260648"/>
            <a:ext cx="7772400" cy="1829761"/>
          </a:xfrm>
        </p:spPr>
        <p:txBody>
          <a:bodyPr anchor="t" anchorCtr="0"/>
          <a:lstStyle/>
          <a:p>
            <a:pPr algn="ctr"/>
            <a:r>
              <a:rPr lang="de-DE" dirty="0"/>
              <a:t>Kernreaktionen I </a:t>
            </a:r>
            <a:br>
              <a:rPr lang="de-DE" dirty="0"/>
            </a:br>
            <a:r>
              <a:rPr lang="de-DE" dirty="0"/>
              <a:t>Schritt für Schritt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E2FEF25-F58A-4523-8041-D21AD45664E8}"/>
              </a:ext>
            </a:extLst>
          </p:cNvPr>
          <p:cNvSpPr txBox="1"/>
          <p:nvPr/>
        </p:nvSpPr>
        <p:spPr>
          <a:xfrm>
            <a:off x="685799" y="3645024"/>
            <a:ext cx="74145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Ladungen ausgleichen: links neutral – also ( - 2 ) + ( + 2 ) = 0</a:t>
            </a:r>
          </a:p>
          <a:p>
            <a:endParaRPr lang="de-DE" dirty="0"/>
          </a:p>
          <a:p>
            <a:r>
              <a:rPr lang="de-DE"/>
              <a:t>Hinweis:  Es gibt mehrere Wege, die aber alle zum selben Ergebnis führen – wenn man es denn richtig macht!</a:t>
            </a:r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484B49F-A557-46B7-AD62-12E61AE60933}"/>
              </a:ext>
            </a:extLst>
          </p:cNvPr>
          <p:cNvSpPr txBox="1"/>
          <p:nvPr/>
        </p:nvSpPr>
        <p:spPr>
          <a:xfrm>
            <a:off x="2699792" y="28149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Th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ED450AA-8AD7-4FDB-8E22-734A299E8CAD}"/>
              </a:ext>
            </a:extLst>
          </p:cNvPr>
          <p:cNvSpPr txBox="1"/>
          <p:nvPr/>
        </p:nvSpPr>
        <p:spPr>
          <a:xfrm>
            <a:off x="5440853" y="300719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C8D4E99-647F-4FC7-8165-1C83BA33A4ED}"/>
              </a:ext>
            </a:extLst>
          </p:cNvPr>
          <p:cNvSpPr txBox="1"/>
          <p:nvPr/>
        </p:nvSpPr>
        <p:spPr>
          <a:xfrm>
            <a:off x="5436098" y="257588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0D89855-E585-47DF-8E41-7A07C7CF8582}"/>
              </a:ext>
            </a:extLst>
          </p:cNvPr>
          <p:cNvSpPr txBox="1"/>
          <p:nvPr/>
        </p:nvSpPr>
        <p:spPr>
          <a:xfrm>
            <a:off x="6318104" y="2625182"/>
            <a:ext cx="55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2+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CEA4835-A233-4A6F-AC7E-0081F4997AFD}"/>
              </a:ext>
            </a:extLst>
          </p:cNvPr>
          <p:cNvSpPr txBox="1"/>
          <p:nvPr/>
        </p:nvSpPr>
        <p:spPr>
          <a:xfrm>
            <a:off x="3451120" y="302831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88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8128394-9A94-42F3-BFC4-72E9C80DF316}"/>
              </a:ext>
            </a:extLst>
          </p:cNvPr>
          <p:cNvSpPr txBox="1"/>
          <p:nvPr/>
        </p:nvSpPr>
        <p:spPr>
          <a:xfrm>
            <a:off x="3885595" y="280671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Ra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108A503-3F01-4042-83AE-2D0E104F0A77}"/>
              </a:ext>
            </a:extLst>
          </p:cNvPr>
          <p:cNvSpPr txBox="1"/>
          <p:nvPr/>
        </p:nvSpPr>
        <p:spPr>
          <a:xfrm>
            <a:off x="2124286" y="2578244"/>
            <a:ext cx="716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232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9962DB2-F5DB-49A8-9B3E-A0918E3E782C}"/>
              </a:ext>
            </a:extLst>
          </p:cNvPr>
          <p:cNvSpPr txBox="1"/>
          <p:nvPr/>
        </p:nvSpPr>
        <p:spPr>
          <a:xfrm>
            <a:off x="4320070" y="26303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3"/>
                </a:solidFill>
              </a:rPr>
              <a:t>2-</a:t>
            </a:r>
          </a:p>
        </p:txBody>
      </p:sp>
    </p:spTree>
    <p:extLst>
      <p:ext uri="{BB962C8B-B14F-4D97-AF65-F5344CB8AC3E}">
        <p14:creationId xmlns:p14="http://schemas.microsoft.com/office/powerpoint/2010/main" val="2331780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196</Words>
  <Application>Microsoft Office PowerPoint</Application>
  <PresentationFormat>Bildschirmpräsentation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Lucida Sans Unicode</vt:lpstr>
      <vt:lpstr>Verdana</vt:lpstr>
      <vt:lpstr>Wingdings 2</vt:lpstr>
      <vt:lpstr>Wingdings 3</vt:lpstr>
      <vt:lpstr>Deimos</vt:lpstr>
      <vt:lpstr>Kernreaktionen I  Schritt für Schritt</vt:lpstr>
      <vt:lpstr>Kernreaktionen I  Schritt für Schritt</vt:lpstr>
      <vt:lpstr>Kernreaktionen I  Schritt für Schritt</vt:lpstr>
      <vt:lpstr>Kernreaktionen I  Schritt für Schritt</vt:lpstr>
      <vt:lpstr>Kernreaktionen I  Schritt für Schritt</vt:lpstr>
      <vt:lpstr>Kernreaktionen I  Schritt für Schritt</vt:lpstr>
    </vt:vector>
  </TitlesOfParts>
  <Company>RoKo Gymnasium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Runden natürlicher Zahlen</dc:title>
  <dc:creator>Richard Schwarz</dc:creator>
  <cp:lastModifiedBy>Richard Schwarz</cp:lastModifiedBy>
  <cp:revision>88</cp:revision>
  <dcterms:created xsi:type="dcterms:W3CDTF">2016-10-11T19:30:53Z</dcterms:created>
  <dcterms:modified xsi:type="dcterms:W3CDTF">2020-03-17T14:00:42Z</dcterms:modified>
</cp:coreProperties>
</file>